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6"/>
  </p:notesMasterIdLst>
  <p:sldIdLst>
    <p:sldId id="385" r:id="rId3"/>
    <p:sldId id="410" r:id="rId4"/>
    <p:sldId id="411" r:id="rId5"/>
    <p:sldId id="418" r:id="rId6"/>
    <p:sldId id="463" r:id="rId7"/>
    <p:sldId id="464" r:id="rId8"/>
    <p:sldId id="419" r:id="rId9"/>
    <p:sldId id="459" r:id="rId10"/>
    <p:sldId id="351" r:id="rId11"/>
    <p:sldId id="422" r:id="rId12"/>
    <p:sldId id="460" r:id="rId13"/>
    <p:sldId id="461" r:id="rId14"/>
    <p:sldId id="465" r:id="rId15"/>
    <p:sldId id="436" r:id="rId16"/>
    <p:sldId id="435" r:id="rId17"/>
    <p:sldId id="434" r:id="rId18"/>
    <p:sldId id="468" r:id="rId19"/>
    <p:sldId id="462" r:id="rId20"/>
    <p:sldId id="467" r:id="rId21"/>
    <p:sldId id="466" r:id="rId22"/>
    <p:sldId id="384" r:id="rId23"/>
    <p:sldId id="405" r:id="rId24"/>
    <p:sldId id="407" r:id="rId25"/>
  </p:sldIdLst>
  <p:sldSz cx="9144000" cy="6858000" type="screen4x3"/>
  <p:notesSz cx="6858000" cy="9144000"/>
  <p:embeddedFontLst>
    <p:embeddedFont>
      <p:font typeface=".VnAvantH" pitchFamily="34" charset="0"/>
      <p:regular r:id="rId27"/>
      <p:bold r:id="rId28"/>
      <p:italic r:id="rId29"/>
      <p:boldItalic r:id="rId30"/>
    </p:embeddedFont>
    <p:embeddedFont>
      <p:font typeface="VNI-Avo" pitchFamily="2" charset="0"/>
      <p:regular r:id="rId31"/>
      <p:bold r:id="rId32"/>
      <p:italic r:id="rId33"/>
      <p:boldItalic r:id="rId34"/>
    </p:embeddedFont>
    <p:embeddedFont>
      <p:font typeface="Comic Sans MS" pitchFamily="66" charset="0"/>
      <p:regular r:id="rId35"/>
      <p:bold r:id="rId36"/>
      <p:italic r:id="rId37"/>
      <p:boldItalic r:id="rId38"/>
    </p:embeddedFont>
    <p:embeddedFont>
      <p:font typeface=".VnAvant" pitchFamily="34" charset="0"/>
      <p:regular r:id="rId39"/>
      <p:bold r:id="rId40"/>
      <p:italic r:id="rId41"/>
      <p:boldItalic r:id="rId42"/>
    </p:embeddedFont>
    <p:embeddedFont>
      <p:font typeface="HP-087" pitchFamily="34" charset="0"/>
      <p:bold r:id="rId43"/>
    </p:embeddedFont>
    <p:embeddedFont>
      <p:font typeface="HP001" pitchFamily="34" charset="-93"/>
      <p:regular r:id="rId44"/>
      <p:bold r:id="rId45"/>
    </p:embeddedFont>
    <p:embeddedFont>
      <p:font typeface="Calibri" pitchFamily="34" charset="0"/>
      <p:regular r:id="rId46"/>
      <p:bold r:id="rId47"/>
      <p:italic r:id="rId48"/>
      <p:boldItalic r:id="rId49"/>
    </p:embeddedFont>
    <p:embeddedFont>
      <p:font typeface=".VnCooper" pitchFamily="34" charset="0"/>
      <p:regular r:id="rId50"/>
    </p:embeddedFont>
  </p:embeddedFontLst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0066FF"/>
    <a:srgbClr val="F4F7FD"/>
    <a:srgbClr val="009900"/>
    <a:srgbClr val="002060"/>
    <a:srgbClr val="0080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5" d="100"/>
          <a:sy n="65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539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3707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405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477316" y="76200"/>
            <a:ext cx="6471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KÕt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nèi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víi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cuéc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sèng</a:t>
            </a:r>
            <a:endParaRPr lang="en-US" sz="35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217" y="2322255"/>
            <a:ext cx="5602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TIÕNG VIÖT </a:t>
            </a: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91439" y="1844517"/>
            <a:ext cx="219936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s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aùch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vôû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91438" y="3588419"/>
            <a:ext cx="2199361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tôø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lòch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28600" y="5506973"/>
            <a:ext cx="2362199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c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heânh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leäch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2" idx="3"/>
          </p:cNvCxnSpPr>
          <p:nvPr/>
        </p:nvCxnSpPr>
        <p:spPr bwMode="auto">
          <a:xfrm flipV="1">
            <a:off x="2590799" y="1909024"/>
            <a:ext cx="2772370" cy="24029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3" idx="3"/>
            <a:endCxn id="18" idx="1"/>
          </p:cNvCxnSpPr>
          <p:nvPr/>
        </p:nvCxnSpPr>
        <p:spPr bwMode="auto">
          <a:xfrm>
            <a:off x="2590799" y="3893219"/>
            <a:ext cx="2772370" cy="183785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7" idx="1"/>
            <a:endCxn id="14" idx="3"/>
          </p:cNvCxnSpPr>
          <p:nvPr/>
        </p:nvCxnSpPr>
        <p:spPr bwMode="auto">
          <a:xfrm flipH="1">
            <a:off x="2590799" y="3880511"/>
            <a:ext cx="2758515" cy="19312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8" t="58889" r="64482" b="33737"/>
          <a:stretch/>
        </p:blipFill>
        <p:spPr>
          <a:xfrm>
            <a:off x="5335461" y="1119381"/>
            <a:ext cx="2817940" cy="1672569"/>
          </a:xfrm>
          <a:prstGeom prst="roundRect">
            <a:avLst>
              <a:gd name="adj" fmla="val 16667"/>
            </a:avLst>
          </a:prstGeom>
          <a:ln>
            <a:solidFill>
              <a:srgbClr val="FF993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4" t="57983" r="38006" b="32748"/>
          <a:stretch/>
        </p:blipFill>
        <p:spPr>
          <a:xfrm>
            <a:off x="5349314" y="3046108"/>
            <a:ext cx="2804087" cy="1668806"/>
          </a:xfrm>
          <a:prstGeom prst="roundRect">
            <a:avLst>
              <a:gd name="adj" fmla="val 16667"/>
            </a:avLst>
          </a:prstGeom>
          <a:ln>
            <a:solidFill>
              <a:srgbClr val="FF993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5" t="58540" r="11175" b="33036"/>
          <a:stretch/>
        </p:blipFill>
        <p:spPr>
          <a:xfrm>
            <a:off x="5363169" y="4969072"/>
            <a:ext cx="2817941" cy="1524000"/>
          </a:xfrm>
          <a:prstGeom prst="roundRect">
            <a:avLst>
              <a:gd name="adj" fmla="val 16667"/>
            </a:avLst>
          </a:prstGeom>
          <a:ln>
            <a:solidFill>
              <a:srgbClr val="FF993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170709" y="853247"/>
            <a:ext cx="2125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ach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712340" y="853247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eâch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91646" y="3123764"/>
            <a:ext cx="1646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s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ach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0433" y="2136705"/>
            <a:ext cx="463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678216" y="2136705"/>
            <a:ext cx="1467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ach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349844" y="843984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ich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5673" y="3227950"/>
            <a:ext cx="910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010977" y="4080808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vaùch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taùch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saïch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heách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veách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leäch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ích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xích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kòch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7504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170709" y="853247"/>
            <a:ext cx="2125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ach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712340" y="853247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eâch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91646" y="3123764"/>
            <a:ext cx="1646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s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ach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0433" y="2136705"/>
            <a:ext cx="463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678216" y="2136705"/>
            <a:ext cx="1467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ach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349844" y="843984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ich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5673" y="3227950"/>
            <a:ext cx="910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149526" y="4080808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vaùch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taùch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saïch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heách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veách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leäch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ích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xích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kòch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-51263" y="58173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s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aùch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vôû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cheânh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leäch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tôø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lòch</a:t>
            </a:r>
            <a:endParaRPr lang="en-US" sz="3600" b="1" dirty="0">
              <a:solidFill>
                <a:srgbClr val="008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4843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275304"/>
            <a:ext cx="3570196" cy="838200"/>
            <a:chOff x="228600" y="228600"/>
            <a:chExt cx="3570196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317809" y="1130712"/>
            <a:ext cx="705077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1440" y="4613784"/>
            <a:ext cx="2323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 a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ε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8589" y="2990671"/>
            <a:ext cx="13292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ł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ε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1722" y="4849752"/>
            <a:ext cx="1579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Ł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ε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28323281"/>
      </p:ext>
    </p:extLst>
  </p:cSld>
  <p:clrMapOvr>
    <a:masterClrMapping/>
  </p:clrMapOvr>
  <p:transition advTm="6645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ac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1524000"/>
            <a:ext cx="7010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ec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6235" y="1143000"/>
            <a:ext cx="643029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ic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143000"/>
            <a:ext cx="6248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0089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04116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FF9933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ach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eâch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ich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9933"/>
                </a:solidFill>
                <a:latin typeface=".VnCooper" pitchFamily="34" charset="0"/>
              </a:rPr>
              <a:t>58</a:t>
            </a:r>
            <a:endParaRPr lang="vi-VN" sz="50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2318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74445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ach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eâch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ich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chemeClr val="accent6"/>
                </a:solidFill>
                <a:latin typeface=".VnCooper" pitchFamily="34" charset="0"/>
              </a:rPr>
              <a:t>58</a:t>
            </a:r>
            <a:endParaRPr lang="vi-VN" sz="5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7617" y="3200400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4748" y="1751545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08805" y="2534256"/>
            <a:ext cx="2323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 a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ε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3803" y="2514600"/>
            <a:ext cx="13292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ł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ε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60676" y="2529347"/>
            <a:ext cx="1579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Ł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ε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36756" y="3930444"/>
            <a:ext cx="22060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Ȥá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ε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8956" y="3985301"/>
            <a:ext cx="41520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Έ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ê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ζ Δ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ʸ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ε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06279" y="3940276"/>
            <a:ext cx="1898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ẚị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ε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02484360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1524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2400" y="1194910"/>
            <a:ext cx="877340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EÁch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coám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moät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hoâm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eách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coám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Tinh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nghòch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naáp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bôø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ao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Maûi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rình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baét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caøo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caøo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Queân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saùch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beân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bôø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coû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Tôùi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lôùp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coâ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hoûi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nhoû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-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Saùch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ñaâu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eách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hoïc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baøi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?</a:t>
            </a:r>
          </a:p>
          <a:p>
            <a:pPr algn="just">
              <a:spcAft>
                <a:spcPts val="600"/>
              </a:spcAft>
            </a:pP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Caäu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gaõi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ñaàu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gaõi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tai:</a:t>
            </a:r>
          </a:p>
          <a:p>
            <a:pPr algn="just">
              <a:spcAft>
                <a:spcPts val="600"/>
              </a:spcAft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-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Thöa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coâ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xin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loãi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vi-V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2" b="51111"/>
          <a:stretch/>
        </p:blipFill>
        <p:spPr>
          <a:xfrm>
            <a:off x="4953000" y="0"/>
            <a:ext cx="4191000" cy="688570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1547352" y="27432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743200" y="22860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1547352" y="37338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438400" y="52578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31208" y="81395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VNI-Avo" pitchFamily="2" charset="0"/>
              </a:rPr>
              <a:t>Lôùp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hoïc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cuûa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em</a:t>
            </a:r>
            <a:endParaRPr lang="vi-VN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8"/>
          <a:stretch/>
        </p:blipFill>
        <p:spPr>
          <a:xfrm>
            <a:off x="0" y="1828799"/>
            <a:ext cx="9144000" cy="50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614" b="71111"/>
          <a:stretch/>
        </p:blipFill>
        <p:spPr>
          <a:xfrm>
            <a:off x="13855" y="0"/>
            <a:ext cx="9130145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5326761"/>
            <a:ext cx="7738333" cy="1041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 smtClean="0">
                <a:solidFill>
                  <a:srgbClr val="FF0000"/>
                </a:solidFill>
                <a:latin typeface="VNI-Avo" pitchFamily="2" charset="0"/>
              </a:rPr>
              <a:t>EÁch</a:t>
            </a:r>
            <a:r>
              <a:rPr lang="en-US" sz="4800" dirty="0" smtClean="0">
                <a:latin typeface="VNI-Avo" pitchFamily="2" charset="0"/>
              </a:rPr>
              <a:t> con </a:t>
            </a:r>
            <a:r>
              <a:rPr lang="en-US" sz="4800" dirty="0" err="1" smtClean="0">
                <a:latin typeface="VNI-Avo" pitchFamily="2" charset="0"/>
              </a:rPr>
              <a:t>th</a:t>
            </a:r>
            <a:r>
              <a:rPr lang="en-US" sz="4800" dirty="0" err="1" smtClean="0">
                <a:solidFill>
                  <a:srgbClr val="FF0000"/>
                </a:solidFill>
                <a:latin typeface="VNI-Avo" pitchFamily="2" charset="0"/>
              </a:rPr>
              <a:t>ích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ñoïc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s</a:t>
            </a:r>
            <a:r>
              <a:rPr lang="en-US" sz="4800" dirty="0" err="1" smtClean="0">
                <a:solidFill>
                  <a:srgbClr val="FF0000"/>
                </a:solidFill>
                <a:latin typeface="VNI-Avo" pitchFamily="2" charset="0"/>
              </a:rPr>
              <a:t>aùch</a:t>
            </a:r>
            <a:endParaRPr lang="en-US" sz="4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269624" y="665015"/>
            <a:ext cx="3048000" cy="1061383"/>
            <a:chOff x="27709" y="762000"/>
            <a:chExt cx="3048000" cy="777667"/>
          </a:xfrm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170709" y="853247"/>
            <a:ext cx="2125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ach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712340" y="853247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eâch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91646" y="3123764"/>
            <a:ext cx="1646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s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ach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0433" y="2136705"/>
            <a:ext cx="463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678216" y="2136705"/>
            <a:ext cx="1467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ach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349844" y="843984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ich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5673" y="3227950"/>
            <a:ext cx="910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/>
      <p:bldP spid="32" grpId="0"/>
      <p:bldP spid="33" grpId="0"/>
      <p:bldP spid="1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ach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eâch</a:t>
            </a:r>
            <a:r>
              <a:rPr lang="en-US" sz="4800" b="1" dirty="0" smtClean="0">
                <a:solidFill>
                  <a:schemeClr val="tx2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ich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29913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</a:t>
            </a:r>
            <a:r>
              <a:rPr lang="vi-VN" b="1" dirty="0" smtClean="0">
                <a:solidFill>
                  <a:srgbClr val="002060"/>
                </a:solidFill>
                <a:latin typeface="VNI-Avo" pitchFamily="2" charset="0"/>
              </a:rPr>
              <a:t>vaàn</a:t>
            </a:r>
            <a:r>
              <a:rPr lang="en-US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ach</a:t>
            </a:r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eâch</a:t>
            </a:r>
            <a:r>
              <a:rPr lang="en-US" b="1" dirty="0">
                <a:solidFill>
                  <a:schemeClr val="tx2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ich</a:t>
            </a:r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768482" y="4494713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550040" y="4532826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57877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327978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xmlns="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356" y="4191000"/>
            <a:ext cx="1154427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VNI-Avo" pitchFamily="2" charset="0"/>
              </a:rPr>
              <a:t>ach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xmlns="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4064" y="4171547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saïch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A43C94E-0FA4-46D3-B1AD-918B668F34DC}"/>
              </a:ext>
            </a:extLst>
          </p:cNvPr>
          <p:cNvSpPr txBox="1"/>
          <p:nvPr/>
        </p:nvSpPr>
        <p:spPr>
          <a:xfrm flipH="1">
            <a:off x="1176024" y="4093734"/>
            <a:ext cx="1871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saïch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xmlns="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359" y="418223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VNI-Avo" pitchFamily="2" charset="0"/>
              </a:rPr>
              <a:t>s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 flipV="1">
            <a:off x="6038461" y="4471854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552938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129145" y="2209800"/>
            <a:ext cx="8534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vaùch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taùch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saïch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  <a:p>
            <a:pPr>
              <a:spcAft>
                <a:spcPts val="600"/>
              </a:spcAft>
            </a:pP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heách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veách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leäch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>
              <a:spcAft>
                <a:spcPts val="600"/>
              </a:spcAft>
            </a:pP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ích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xích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kòch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170709" y="853247"/>
            <a:ext cx="2125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ach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712340" y="853247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eâch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91646" y="3123764"/>
            <a:ext cx="1646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s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ach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0433" y="2136705"/>
            <a:ext cx="463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678216" y="2136705"/>
            <a:ext cx="1467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ach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349844" y="843984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ich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5673" y="3227950"/>
            <a:ext cx="910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010977" y="4080808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vaùch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taùch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saïch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heách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veách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leäch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ích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xích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kòch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4510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4825</TotalTime>
  <Words>286</Words>
  <Application>Microsoft Office PowerPoint</Application>
  <PresentationFormat>On-screen Show (4:3)</PresentationFormat>
  <Paragraphs>126</Paragraphs>
  <Slides>23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.VnAvantH</vt:lpstr>
      <vt:lpstr>VNI-Avo</vt:lpstr>
      <vt:lpstr>Comic Sans MS</vt:lpstr>
      <vt:lpstr>.VnAvant</vt:lpstr>
      <vt:lpstr>HP-087</vt:lpstr>
      <vt:lpstr>HP001</vt:lpstr>
      <vt:lpstr>Calibri</vt:lpstr>
      <vt:lpstr>.VnCooper</vt:lpstr>
      <vt:lpstr>Times New Roman</vt:lpstr>
      <vt:lpstr>Office Theme</vt:lpstr>
      <vt:lpstr>1_Default Design</vt:lpstr>
      <vt:lpstr>PowerPoint Presentation</vt:lpstr>
      <vt:lpstr>                   ach  eâch  ich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ach  eâch  ich</vt:lpstr>
      <vt:lpstr>PowerPoint Presentation</vt:lpstr>
      <vt:lpstr>PowerPoint Presentation</vt:lpstr>
      <vt:lpstr>PowerPoint Presentation</vt:lpstr>
      <vt:lpstr>PowerPoint Presentation</vt:lpstr>
      <vt:lpstr>Lôùp hoïc cuûa em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329</cp:revision>
  <dcterms:created xsi:type="dcterms:W3CDTF">2006-08-16T00:00:00Z</dcterms:created>
  <dcterms:modified xsi:type="dcterms:W3CDTF">2020-08-26T07:22:02Z</dcterms:modified>
</cp:coreProperties>
</file>